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29"/>
  </p:notesMasterIdLst>
  <p:handoutMasterIdLst>
    <p:handoutMasterId r:id="rId30"/>
  </p:handoutMasterIdLst>
  <p:sldIdLst>
    <p:sldId id="680" r:id="rId2"/>
    <p:sldId id="656" r:id="rId3"/>
    <p:sldId id="609" r:id="rId4"/>
    <p:sldId id="664" r:id="rId5"/>
    <p:sldId id="679" r:id="rId6"/>
    <p:sldId id="661" r:id="rId7"/>
    <p:sldId id="662" r:id="rId8"/>
    <p:sldId id="563" r:id="rId9"/>
    <p:sldId id="658" r:id="rId10"/>
    <p:sldId id="669" r:id="rId11"/>
    <p:sldId id="670" r:id="rId12"/>
    <p:sldId id="571" r:id="rId13"/>
    <p:sldId id="587" r:id="rId14"/>
    <p:sldId id="666" r:id="rId15"/>
    <p:sldId id="588" r:id="rId16"/>
    <p:sldId id="667" r:id="rId17"/>
    <p:sldId id="589" r:id="rId18"/>
    <p:sldId id="671" r:id="rId19"/>
    <p:sldId id="590" r:id="rId20"/>
    <p:sldId id="623" r:id="rId21"/>
    <p:sldId id="673" r:id="rId22"/>
    <p:sldId id="674" r:id="rId23"/>
    <p:sldId id="675" r:id="rId24"/>
    <p:sldId id="678" r:id="rId25"/>
    <p:sldId id="627" r:id="rId26"/>
    <p:sldId id="298" r:id="rId27"/>
    <p:sldId id="549" r:id="rId2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09"/>
            <p14:sldId id="664"/>
            <p14:sldId id="679"/>
            <p14:sldId id="661"/>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DC196"/>
    <a:srgbClr val="D53DD7"/>
    <a:srgbClr val="FF8CD8"/>
    <a:srgbClr val="0295FF"/>
    <a:srgbClr val="F0D0D5"/>
    <a:srgbClr val="1E76B4"/>
    <a:srgbClr val="FF7F0E"/>
    <a:srgbClr val="FFFF00"/>
    <a:srgbClr val="2076B5"/>
    <a:srgbClr val="002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91" autoAdjust="0"/>
    <p:restoredTop sz="96313" autoAdjust="0"/>
  </p:normalViewPr>
  <p:slideViewPr>
    <p:cSldViewPr>
      <p:cViewPr varScale="1">
        <p:scale>
          <a:sx n="169" d="100"/>
          <a:sy n="169" d="100"/>
        </p:scale>
        <p:origin x="704"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8</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19</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21</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a:bodyPr>
          <a:lstStyle/>
          <a:p>
            <a:r>
              <a:rPr lang="en-CH" dirty="0"/>
              <a:t>Things one think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You are given an English dictionary containing M words (“the dictionary”), and a separate list of N words (“the input”)</a:t>
            </a:r>
          </a:p>
          <a:p>
            <a:r>
              <a:rPr lang="en-CH" dirty="0"/>
              <a:t>For each word in the input, find all the anagrams in the dictionary</a:t>
            </a:r>
            <a:br>
              <a:rPr lang="en-CH" dirty="0"/>
            </a:br>
            <a:r>
              <a:rPr lang="en-CH" dirty="0"/>
              <a:t>(e.g., for input </a:t>
            </a:r>
            <a:r>
              <a:rPr lang="en-US" dirty="0"/>
              <a:t>'acme' the anagrams are ['acme', 'came', 'mace’])</a:t>
            </a:r>
            <a:endParaRPr lang="en-CH" dirty="0"/>
          </a:p>
          <a:p>
            <a:endParaRPr lang="en-CH" dirty="0"/>
          </a:p>
          <a:p>
            <a:r>
              <a:rPr lang="en-CH" dirty="0"/>
              <a:t>Write an algorithm to solve this problem, and compute its Big-O class</a:t>
            </a:r>
          </a:p>
          <a:p>
            <a:endParaRPr lang="en-CH" dirty="0"/>
          </a:p>
          <a:p>
            <a:r>
              <a:rPr lang="en-US" dirty="0"/>
              <a:t>Submit a PR for </a:t>
            </a:r>
            <a:r>
              <a:rPr lang="en-US"/>
              <a:t>Issue #1 </a:t>
            </a:r>
            <a:r>
              <a:rPr lang="en-US" dirty="0"/>
              <a:t>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exercises/anagrams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21</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22</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23</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235626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326302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3</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170781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991210" y="1566246"/>
            <a:ext cx="2529221" cy="1015663"/>
          </a:xfrm>
          <a:prstGeom prst="rect">
            <a:avLst/>
          </a:prstGeom>
          <a:solidFill>
            <a:srgbClr val="F0D0D5"/>
          </a:solidFill>
        </p:spPr>
        <p:txBody>
          <a:bodyPr wrap="square" rtlCol="0">
            <a:spAutoFit/>
          </a:bodyPr>
          <a:lstStyle/>
          <a:p>
            <a:pPr algn="ctr"/>
            <a:r>
              <a:rPr lang="en-US" sz="2000" dirty="0"/>
              <a:t>A mapping between a word and its synonyms?</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45989" y="1795757"/>
            <a:ext cx="2529222"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pic>
        <p:nvPicPr>
          <p:cNvPr id="7" name="Picture 6">
            <a:extLst>
              <a:ext uri="{FF2B5EF4-FFF2-40B4-BE49-F238E27FC236}">
                <a16:creationId xmlns:a16="http://schemas.microsoft.com/office/drawing/2014/main" id="{CDB4081D-6578-0CF1-D38E-3A1B2275FDA1}"/>
              </a:ext>
            </a:extLst>
          </p:cNvPr>
          <p:cNvPicPr>
            <a:picLocks noChangeAspect="1"/>
          </p:cNvPicPr>
          <p:nvPr/>
        </p:nvPicPr>
        <p:blipFill rotWithShape="1">
          <a:blip r:embed="rId4"/>
          <a:srcRect t="90921"/>
          <a:stretch/>
        </p:blipFill>
        <p:spPr>
          <a:xfrm>
            <a:off x="1061826" y="4387690"/>
            <a:ext cx="4438800" cy="242745"/>
          </a:xfrm>
          <a:prstGeom prst="rect">
            <a:avLst/>
          </a:prstGeom>
        </p:spPr>
      </p:pic>
      <p:grpSp>
        <p:nvGrpSpPr>
          <p:cNvPr id="13" name="Group 12">
            <a:extLst>
              <a:ext uri="{FF2B5EF4-FFF2-40B4-BE49-F238E27FC236}">
                <a16:creationId xmlns:a16="http://schemas.microsoft.com/office/drawing/2014/main" id="{F051F7B8-0576-A259-9606-696271F53392}"/>
              </a:ext>
            </a:extLst>
          </p:cNvPr>
          <p:cNvGrpSpPr/>
          <p:nvPr/>
        </p:nvGrpSpPr>
        <p:grpSpPr>
          <a:xfrm>
            <a:off x="1056569" y="2732903"/>
            <a:ext cx="4462193" cy="2760489"/>
            <a:chOff x="1056569" y="1628800"/>
            <a:chExt cx="4462193" cy="2760489"/>
          </a:xfrm>
        </p:grpSpPr>
        <p:pic>
          <p:nvPicPr>
            <p:cNvPr id="9" name="Picture 8">
              <a:extLst>
                <a:ext uri="{FF2B5EF4-FFF2-40B4-BE49-F238E27FC236}">
                  <a16:creationId xmlns:a16="http://schemas.microsoft.com/office/drawing/2014/main" id="{BADC751B-A4A3-EB4D-626F-F01464132729}"/>
                </a:ext>
              </a:extLst>
            </p:cNvPr>
            <p:cNvPicPr>
              <a:picLocks noChangeAspect="1"/>
            </p:cNvPicPr>
            <p:nvPr/>
          </p:nvPicPr>
          <p:blipFill rotWithShape="1">
            <a:blip r:embed="rId5"/>
            <a:srcRect b="40234"/>
            <a:stretch/>
          </p:blipFill>
          <p:spPr>
            <a:xfrm>
              <a:off x="1056569" y="1628800"/>
              <a:ext cx="1583047" cy="576064"/>
            </a:xfrm>
            <a:prstGeom prst="rect">
              <a:avLst/>
            </a:prstGeom>
          </p:spPr>
        </p:pic>
        <p:pic>
          <p:nvPicPr>
            <p:cNvPr id="12" name="Picture 11">
              <a:extLst>
                <a:ext uri="{FF2B5EF4-FFF2-40B4-BE49-F238E27FC236}">
                  <a16:creationId xmlns:a16="http://schemas.microsoft.com/office/drawing/2014/main" id="{F154B011-66B8-5DDD-12C9-84C0D63A47C8}"/>
                </a:ext>
              </a:extLst>
            </p:cNvPr>
            <p:cNvPicPr>
              <a:picLocks noChangeAspect="1"/>
            </p:cNvPicPr>
            <p:nvPr/>
          </p:nvPicPr>
          <p:blipFill>
            <a:blip r:embed="rId6"/>
            <a:stretch>
              <a:fillRect/>
            </a:stretch>
          </p:blipFill>
          <p:spPr>
            <a:xfrm>
              <a:off x="1056569" y="2136671"/>
              <a:ext cx="4462193" cy="2252618"/>
            </a:xfrm>
            <a:prstGeom prst="rect">
              <a:avLst/>
            </a:prstGeom>
          </p:spPr>
        </p:pic>
      </p:grpSp>
      <p:pic>
        <p:nvPicPr>
          <p:cNvPr id="15" name="Picture 14">
            <a:extLst>
              <a:ext uri="{FF2B5EF4-FFF2-40B4-BE49-F238E27FC236}">
                <a16:creationId xmlns:a16="http://schemas.microsoft.com/office/drawing/2014/main" id="{93CC3C6C-9C99-BB41-21A9-A261DC3A813E}"/>
              </a:ext>
            </a:extLst>
          </p:cNvPr>
          <p:cNvPicPr>
            <a:picLocks noChangeAspect="1"/>
          </p:cNvPicPr>
          <p:nvPr/>
        </p:nvPicPr>
        <p:blipFill rotWithShape="1">
          <a:blip r:embed="rId7"/>
          <a:srcRect l="718" b="691"/>
          <a:stretch/>
        </p:blipFill>
        <p:spPr>
          <a:xfrm>
            <a:off x="6168008" y="2818469"/>
            <a:ext cx="5051377" cy="1617875"/>
          </a:xfrm>
          <a:prstGeom prst="rect">
            <a:avLst/>
          </a:prstGeom>
        </p:spPr>
      </p:pic>
    </p:spTree>
    <p:extLst>
      <p:ext uri="{BB962C8B-B14F-4D97-AF65-F5344CB8AC3E}">
        <p14:creationId xmlns:p14="http://schemas.microsoft.com/office/powerpoint/2010/main" val="3748919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13805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102903</TotalTime>
  <Words>1825</Words>
  <Application>Microsoft Macintosh PowerPoint</Application>
  <PresentationFormat>Widescreen</PresentationFormat>
  <Paragraphs>340</Paragraphs>
  <Slides>27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Consolas</vt:lpstr>
      <vt:lpstr>Courier New</vt:lpstr>
      <vt:lpstr>Wingdings</vt:lpstr>
      <vt:lpstr>Office Theme</vt:lpstr>
      <vt:lpstr>PowerPoint Presentation</vt:lpstr>
      <vt:lpstr>Things one think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All the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1599</cp:revision>
  <cp:lastPrinted>2017-08-28T05:46:03Z</cp:lastPrinted>
  <dcterms:created xsi:type="dcterms:W3CDTF">2010-10-01T16:09:12Z</dcterms:created>
  <dcterms:modified xsi:type="dcterms:W3CDTF">2024-08-23T14:39:20Z</dcterms:modified>
</cp:coreProperties>
</file>